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44ED6-3D93-4EDE-8F0F-C2CEFBF01646}" type="datetimeFigureOut">
              <a:rPr lang="en-CA" smtClean="0"/>
              <a:t>2017-01-19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D23CA-43C4-4102-B197-FAA8E93F5A4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EBF851-4781-42CE-B87A-A327449B6FCA}" type="datetimeFigureOut">
              <a:rPr lang="en-CA" smtClean="0"/>
              <a:pPr/>
              <a:t>2017-01-19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098458-C2D8-491C-B56D-0671D8B27B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F851-4781-42CE-B87A-A327449B6FCA}" type="datetimeFigureOut">
              <a:rPr lang="en-CA" smtClean="0"/>
              <a:pPr/>
              <a:t>2017-01-19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8458-C2D8-491C-B56D-0671D8B27B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F851-4781-42CE-B87A-A327449B6FCA}" type="datetimeFigureOut">
              <a:rPr lang="en-CA" smtClean="0"/>
              <a:pPr/>
              <a:t>2017-01-19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8458-C2D8-491C-B56D-0671D8B27B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F851-4781-42CE-B87A-A327449B6FCA}" type="datetimeFigureOut">
              <a:rPr lang="en-CA" smtClean="0"/>
              <a:pPr/>
              <a:t>2017-01-19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8458-C2D8-491C-B56D-0671D8B27B3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F851-4781-42CE-B87A-A327449B6FCA}" type="datetimeFigureOut">
              <a:rPr lang="en-CA" smtClean="0"/>
              <a:pPr/>
              <a:t>2017-01-19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8458-C2D8-491C-B56D-0671D8B27B3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F851-4781-42CE-B87A-A327449B6FCA}" type="datetimeFigureOut">
              <a:rPr lang="en-CA" smtClean="0"/>
              <a:pPr/>
              <a:t>2017-01-19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8458-C2D8-491C-B56D-0671D8B27B3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F851-4781-42CE-B87A-A327449B6FCA}" type="datetimeFigureOut">
              <a:rPr lang="en-CA" smtClean="0"/>
              <a:pPr/>
              <a:t>2017-01-19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8458-C2D8-491C-B56D-0671D8B27B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F851-4781-42CE-B87A-A327449B6FCA}" type="datetimeFigureOut">
              <a:rPr lang="en-CA" smtClean="0"/>
              <a:pPr/>
              <a:t>2017-01-19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8458-C2D8-491C-B56D-0671D8B27B3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F851-4781-42CE-B87A-A327449B6FCA}" type="datetimeFigureOut">
              <a:rPr lang="en-CA" smtClean="0"/>
              <a:pPr/>
              <a:t>2017-01-19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8458-C2D8-491C-B56D-0671D8B27B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CEBF851-4781-42CE-B87A-A327449B6FCA}" type="datetimeFigureOut">
              <a:rPr lang="en-CA" smtClean="0"/>
              <a:pPr/>
              <a:t>2017-01-19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8458-C2D8-491C-B56D-0671D8B27B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EBF851-4781-42CE-B87A-A327449B6FCA}" type="datetimeFigureOut">
              <a:rPr lang="en-CA" smtClean="0"/>
              <a:pPr/>
              <a:t>2017-01-19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098458-C2D8-491C-B56D-0671D8B27B3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EBF851-4781-42CE-B87A-A327449B6FCA}" type="datetimeFigureOut">
              <a:rPr lang="en-CA" smtClean="0"/>
              <a:pPr/>
              <a:t>2017-01-19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098458-C2D8-491C-B56D-0671D8B27B3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SPH3U Exam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January 2017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Unit 3 Self Quiz</a:t>
            </a:r>
          </a:p>
          <a:p>
            <a:pPr lvl="1"/>
            <a:r>
              <a:rPr lang="en-CA" dirty="0"/>
              <a:t>Multiple Choice</a:t>
            </a:r>
          </a:p>
          <a:p>
            <a:pPr lvl="2"/>
            <a:r>
              <a:rPr lang="en-CA" dirty="0"/>
              <a:t>Pg. 362 #1-7,9,10</a:t>
            </a:r>
          </a:p>
          <a:p>
            <a:pPr lvl="1">
              <a:buNone/>
            </a:pPr>
            <a:endParaRPr lang="en-CA" dirty="0"/>
          </a:p>
          <a:p>
            <a:r>
              <a:rPr lang="en-CA" dirty="0"/>
              <a:t>Unit 3 Review</a:t>
            </a:r>
          </a:p>
          <a:p>
            <a:pPr lvl="1"/>
            <a:r>
              <a:rPr lang="en-CA" dirty="0"/>
              <a:t>Multiple Choice</a:t>
            </a:r>
          </a:p>
          <a:p>
            <a:pPr lvl="2"/>
            <a:r>
              <a:rPr lang="en-CA" dirty="0"/>
              <a:t>Pg. 364 #1-6,9-11</a:t>
            </a:r>
          </a:p>
          <a:p>
            <a:pPr lvl="2"/>
            <a:endParaRPr lang="en-CA" dirty="0"/>
          </a:p>
          <a:p>
            <a:pPr lvl="1"/>
            <a:r>
              <a:rPr lang="en-CA" dirty="0"/>
              <a:t>Questions</a:t>
            </a:r>
          </a:p>
          <a:p>
            <a:pPr lvl="2"/>
            <a:r>
              <a:rPr lang="en-CA" dirty="0"/>
              <a:t>Pg. 366-371 #39,40,54-57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Unit 3 Energy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Chapter 11</a:t>
            </a:r>
          </a:p>
          <a:p>
            <a:pPr lvl="1"/>
            <a:r>
              <a:rPr lang="en-CA" dirty="0"/>
              <a:t>Multiple Choice</a:t>
            </a:r>
          </a:p>
          <a:p>
            <a:pPr lvl="2"/>
            <a:r>
              <a:rPr lang="en-CA" dirty="0"/>
              <a:t>Pg. 539 #1-4,6-8</a:t>
            </a:r>
          </a:p>
          <a:p>
            <a:pPr lvl="2"/>
            <a:r>
              <a:rPr lang="en-CA" dirty="0"/>
              <a:t>Pg. 540 #1-3,6,7,9</a:t>
            </a:r>
          </a:p>
          <a:p>
            <a:pPr lvl="2">
              <a:buNone/>
            </a:pPr>
            <a:endParaRPr lang="en-CA" dirty="0"/>
          </a:p>
          <a:p>
            <a:pPr lvl="1"/>
            <a:r>
              <a:rPr lang="en-CA" dirty="0"/>
              <a:t>Questions</a:t>
            </a:r>
          </a:p>
          <a:p>
            <a:pPr lvl="2"/>
            <a:r>
              <a:rPr lang="en-CA" dirty="0"/>
              <a:t>Pg. 542 – 545 #42-47, 62,63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Unit 4 Electricity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Unit 4 Self Quiz</a:t>
            </a:r>
          </a:p>
          <a:p>
            <a:pPr lvl="1"/>
            <a:r>
              <a:rPr lang="en-CA" dirty="0"/>
              <a:t>Multiple Choice</a:t>
            </a:r>
          </a:p>
          <a:p>
            <a:pPr lvl="2"/>
            <a:r>
              <a:rPr lang="en-CA" dirty="0"/>
              <a:t>Pg. 624 #1-4,6</a:t>
            </a:r>
          </a:p>
          <a:p>
            <a:pPr lvl="2">
              <a:buNone/>
            </a:pPr>
            <a:endParaRPr lang="en-CA" dirty="0"/>
          </a:p>
          <a:p>
            <a:r>
              <a:rPr lang="en-CA" dirty="0"/>
              <a:t>Unit 4 Review</a:t>
            </a:r>
          </a:p>
          <a:p>
            <a:pPr lvl="1"/>
            <a:r>
              <a:rPr lang="en-CA" dirty="0"/>
              <a:t>Multiple Choice</a:t>
            </a:r>
          </a:p>
          <a:p>
            <a:pPr lvl="2"/>
            <a:r>
              <a:rPr lang="en-CA" dirty="0"/>
              <a:t>Pg. 626 #1-5</a:t>
            </a:r>
          </a:p>
          <a:p>
            <a:pPr lvl="2">
              <a:buNone/>
            </a:pPr>
            <a:endParaRPr lang="en-CA" dirty="0"/>
          </a:p>
          <a:p>
            <a:pPr lvl="1"/>
            <a:r>
              <a:rPr lang="en-CA" dirty="0"/>
              <a:t>Questions</a:t>
            </a:r>
          </a:p>
          <a:p>
            <a:pPr lvl="2"/>
            <a:r>
              <a:rPr lang="en-CA" dirty="0"/>
              <a:t>Pg. 628 #36-38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Unit 4 Electricity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Chapter 8</a:t>
            </a:r>
          </a:p>
          <a:p>
            <a:pPr lvl="1"/>
            <a:r>
              <a:rPr lang="en-CA" dirty="0"/>
              <a:t>Multiple Choice</a:t>
            </a:r>
          </a:p>
          <a:p>
            <a:pPr lvl="2"/>
            <a:r>
              <a:rPr lang="en-CA" dirty="0"/>
              <a:t>Pg. 407 #1-10</a:t>
            </a:r>
          </a:p>
          <a:p>
            <a:pPr lvl="2"/>
            <a:r>
              <a:rPr lang="en-CA" dirty="0"/>
              <a:t>Pg. 408 #1-12</a:t>
            </a:r>
          </a:p>
          <a:p>
            <a:pPr lvl="2">
              <a:buNone/>
            </a:pPr>
            <a:endParaRPr lang="en-CA" dirty="0"/>
          </a:p>
          <a:p>
            <a:pPr lvl="1"/>
            <a:r>
              <a:rPr lang="en-CA" dirty="0"/>
              <a:t>Questions</a:t>
            </a:r>
          </a:p>
          <a:p>
            <a:pPr lvl="2"/>
            <a:r>
              <a:rPr lang="en-CA" dirty="0"/>
              <a:t>Pg. 409 – 410 # 24-26, 29-34, 40, 41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Unit 5 Waves and Vibrations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Unit 5 Self Quiz</a:t>
            </a:r>
          </a:p>
          <a:p>
            <a:pPr lvl="1"/>
            <a:r>
              <a:rPr lang="en-CA" dirty="0"/>
              <a:t>Multiple Choice</a:t>
            </a:r>
          </a:p>
          <a:p>
            <a:pPr lvl="2"/>
            <a:r>
              <a:rPr lang="en-CA" dirty="0"/>
              <a:t>Pg. 488 #1-5</a:t>
            </a:r>
          </a:p>
          <a:p>
            <a:pPr lvl="2">
              <a:buNone/>
            </a:pPr>
            <a:endParaRPr lang="en-CA" dirty="0"/>
          </a:p>
          <a:p>
            <a:r>
              <a:rPr lang="en-CA" dirty="0"/>
              <a:t>Unit 5 Review</a:t>
            </a:r>
          </a:p>
          <a:p>
            <a:pPr lvl="1"/>
            <a:r>
              <a:rPr lang="en-CA" dirty="0"/>
              <a:t>Multiple Choice</a:t>
            </a:r>
          </a:p>
          <a:p>
            <a:pPr lvl="2"/>
            <a:r>
              <a:rPr lang="en-CA" dirty="0"/>
              <a:t>Pg. 490 #1,2,6,7,9,10,13,14</a:t>
            </a:r>
          </a:p>
          <a:p>
            <a:pPr lvl="2">
              <a:buNone/>
            </a:pPr>
            <a:endParaRPr lang="en-CA" dirty="0"/>
          </a:p>
          <a:p>
            <a:pPr lvl="1"/>
            <a:r>
              <a:rPr lang="en-CA" dirty="0"/>
              <a:t>Questions</a:t>
            </a:r>
          </a:p>
          <a:p>
            <a:pPr lvl="2"/>
            <a:r>
              <a:rPr lang="en-CA" dirty="0"/>
              <a:t>Pg. </a:t>
            </a:r>
            <a:r>
              <a:rPr lang="en-CA"/>
              <a:t>494 #68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Unit 5 Waves and Vibrations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Chapter 1</a:t>
            </a:r>
          </a:p>
          <a:p>
            <a:pPr lvl="1"/>
            <a:r>
              <a:rPr lang="en-CA" dirty="0"/>
              <a:t>Multiple Choice</a:t>
            </a:r>
          </a:p>
          <a:p>
            <a:pPr lvl="2"/>
            <a:r>
              <a:rPr lang="en-CA" dirty="0"/>
              <a:t>Pg. 51 #1-8</a:t>
            </a:r>
          </a:p>
          <a:p>
            <a:pPr lvl="2"/>
            <a:r>
              <a:rPr lang="en-CA" dirty="0"/>
              <a:t>Pg. 52 #1-9</a:t>
            </a:r>
          </a:p>
          <a:p>
            <a:pPr lvl="2">
              <a:buNone/>
            </a:pPr>
            <a:endParaRPr lang="en-CA" dirty="0"/>
          </a:p>
          <a:p>
            <a:pPr lvl="1"/>
            <a:r>
              <a:rPr lang="en-CA" dirty="0"/>
              <a:t>Questions</a:t>
            </a:r>
          </a:p>
          <a:p>
            <a:pPr lvl="2"/>
            <a:r>
              <a:rPr lang="en-CA" dirty="0"/>
              <a:t>Pgs. 54 – 57 #35 -42, 50 – 54,59, 63,64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Unit 1 - Kinematics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Chapter 2</a:t>
            </a:r>
          </a:p>
          <a:p>
            <a:pPr lvl="1"/>
            <a:r>
              <a:rPr lang="en-CA" dirty="0"/>
              <a:t>Multiple Choice</a:t>
            </a:r>
          </a:p>
          <a:p>
            <a:pPr lvl="2"/>
            <a:r>
              <a:rPr lang="en-CA" dirty="0"/>
              <a:t>Pg. 89 #1-8</a:t>
            </a:r>
          </a:p>
          <a:p>
            <a:pPr lvl="2"/>
            <a:r>
              <a:rPr lang="en-CA" dirty="0"/>
              <a:t>Pg. 90 #1-8</a:t>
            </a:r>
          </a:p>
          <a:p>
            <a:pPr lvl="2">
              <a:buNone/>
            </a:pPr>
            <a:endParaRPr lang="en-CA" dirty="0"/>
          </a:p>
          <a:p>
            <a:pPr lvl="1"/>
            <a:r>
              <a:rPr lang="en-CA" dirty="0"/>
              <a:t>Questions</a:t>
            </a:r>
          </a:p>
          <a:p>
            <a:pPr lvl="2"/>
            <a:r>
              <a:rPr lang="en-CA" dirty="0"/>
              <a:t>Pgs. 90 – 95 #36, 37,39,41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Unit 1 - Kinematics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Unit 1 Self Quiz</a:t>
            </a:r>
          </a:p>
          <a:p>
            <a:pPr lvl="1"/>
            <a:r>
              <a:rPr lang="en-CA" dirty="0"/>
              <a:t>Multiple Choice</a:t>
            </a:r>
          </a:p>
          <a:p>
            <a:pPr lvl="2"/>
            <a:r>
              <a:rPr lang="en-CA" dirty="0"/>
              <a:t>Pg. 98 #1-17</a:t>
            </a:r>
          </a:p>
          <a:p>
            <a:pPr lvl="2">
              <a:buNone/>
            </a:pPr>
            <a:endParaRPr lang="en-CA" dirty="0"/>
          </a:p>
          <a:p>
            <a:r>
              <a:rPr lang="en-CA" dirty="0"/>
              <a:t>Unit 1 Review</a:t>
            </a:r>
          </a:p>
          <a:p>
            <a:pPr lvl="1"/>
            <a:r>
              <a:rPr lang="en-CA" dirty="0"/>
              <a:t>Multiple Choice</a:t>
            </a:r>
          </a:p>
          <a:p>
            <a:pPr lvl="2">
              <a:buNone/>
            </a:pPr>
            <a:r>
              <a:rPr lang="en-CA" dirty="0"/>
              <a:t>	Pg. 100 #1-10</a:t>
            </a:r>
          </a:p>
          <a:p>
            <a:pPr lvl="1"/>
            <a:r>
              <a:rPr lang="en-CA" dirty="0"/>
              <a:t>Questions</a:t>
            </a:r>
          </a:p>
          <a:p>
            <a:pPr lvl="2"/>
            <a:r>
              <a:rPr lang="en-CA" dirty="0"/>
              <a:t>Pg. 102 – 107 #34,35,51,56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Unit 1 - Kinematics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Chapter 3</a:t>
            </a:r>
          </a:p>
          <a:p>
            <a:pPr lvl="1"/>
            <a:r>
              <a:rPr lang="en-CA" dirty="0"/>
              <a:t>Multiple Choice</a:t>
            </a:r>
          </a:p>
          <a:p>
            <a:pPr lvl="2"/>
            <a:r>
              <a:rPr lang="en-CA" dirty="0"/>
              <a:t>Pg. 153 #1-7</a:t>
            </a:r>
          </a:p>
          <a:p>
            <a:pPr lvl="2"/>
            <a:r>
              <a:rPr lang="en-CA" dirty="0"/>
              <a:t>Pg. 154 #1-8</a:t>
            </a:r>
          </a:p>
          <a:p>
            <a:pPr lvl="2">
              <a:buNone/>
            </a:pPr>
            <a:endParaRPr lang="en-CA" dirty="0"/>
          </a:p>
          <a:p>
            <a:pPr lvl="1"/>
            <a:r>
              <a:rPr lang="en-CA" dirty="0"/>
              <a:t>Questions</a:t>
            </a:r>
          </a:p>
          <a:p>
            <a:pPr lvl="2"/>
            <a:r>
              <a:rPr lang="en-CA" dirty="0"/>
              <a:t>Pgs. 155 – 159 #26,27,35-40,53,65-69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Unit 2 – Forces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Chapter 4</a:t>
            </a:r>
          </a:p>
          <a:p>
            <a:pPr lvl="1"/>
            <a:r>
              <a:rPr lang="en-CA" dirty="0"/>
              <a:t>Multiple Choice</a:t>
            </a:r>
          </a:p>
          <a:p>
            <a:pPr lvl="2"/>
            <a:r>
              <a:rPr lang="en-CA" dirty="0"/>
              <a:t>Pg. 197 #1-7</a:t>
            </a:r>
          </a:p>
          <a:p>
            <a:pPr lvl="2"/>
            <a:r>
              <a:rPr lang="en-CA" dirty="0"/>
              <a:t>Pg. 198 #1-11</a:t>
            </a:r>
          </a:p>
          <a:p>
            <a:pPr lvl="2">
              <a:buNone/>
            </a:pPr>
            <a:endParaRPr lang="en-CA" dirty="0"/>
          </a:p>
          <a:p>
            <a:pPr lvl="1"/>
            <a:r>
              <a:rPr lang="en-CA" dirty="0"/>
              <a:t>Questions</a:t>
            </a:r>
          </a:p>
          <a:p>
            <a:pPr lvl="2"/>
            <a:r>
              <a:rPr lang="en-CA" dirty="0"/>
              <a:t>Pgs. 200 – 203 #36,38,49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Unit 2 Forces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Unit 2 Self Quiz</a:t>
            </a:r>
          </a:p>
          <a:p>
            <a:pPr lvl="1"/>
            <a:r>
              <a:rPr lang="en-CA" dirty="0"/>
              <a:t>Multiple Choice</a:t>
            </a:r>
          </a:p>
          <a:p>
            <a:pPr lvl="2"/>
            <a:r>
              <a:rPr lang="en-CA" dirty="0"/>
              <a:t>Pg. 206 – 207 # 1-8, 10-14</a:t>
            </a:r>
          </a:p>
          <a:p>
            <a:pPr lvl="2">
              <a:buNone/>
            </a:pPr>
            <a:endParaRPr lang="en-CA" dirty="0"/>
          </a:p>
          <a:p>
            <a:r>
              <a:rPr lang="en-CA" dirty="0"/>
              <a:t>Unit 2 Review</a:t>
            </a:r>
          </a:p>
          <a:p>
            <a:pPr lvl="1"/>
            <a:r>
              <a:rPr lang="en-CA" dirty="0"/>
              <a:t>Multiple Choice</a:t>
            </a:r>
          </a:p>
          <a:p>
            <a:pPr lvl="2"/>
            <a:r>
              <a:rPr lang="en-CA" dirty="0"/>
              <a:t>Pg. 208 #1-7, 9-13</a:t>
            </a:r>
          </a:p>
          <a:p>
            <a:pPr lvl="1"/>
            <a:r>
              <a:rPr lang="en-CA" dirty="0"/>
              <a:t>Questions</a:t>
            </a:r>
          </a:p>
          <a:p>
            <a:pPr lvl="2"/>
            <a:r>
              <a:rPr lang="en-CA" dirty="0"/>
              <a:t>Pg. 210 – 213 #38-40,55,69</a:t>
            </a:r>
          </a:p>
          <a:p>
            <a:pPr lvl="2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Unit 2 Forces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Chapter 5</a:t>
            </a:r>
          </a:p>
          <a:p>
            <a:pPr lvl="1"/>
            <a:r>
              <a:rPr lang="en-CA" dirty="0"/>
              <a:t>Multiple Choice</a:t>
            </a:r>
          </a:p>
          <a:p>
            <a:pPr lvl="2"/>
            <a:r>
              <a:rPr lang="en-CA" dirty="0"/>
              <a:t>Pg. 261 #1-6</a:t>
            </a:r>
          </a:p>
          <a:p>
            <a:pPr lvl="2"/>
            <a:r>
              <a:rPr lang="en-CA" dirty="0"/>
              <a:t>Pg. 262 #1-4</a:t>
            </a:r>
          </a:p>
          <a:p>
            <a:pPr lvl="2">
              <a:buNone/>
            </a:pPr>
            <a:endParaRPr lang="en-CA" dirty="0"/>
          </a:p>
          <a:p>
            <a:pPr lvl="1"/>
            <a:r>
              <a:rPr lang="en-CA" dirty="0"/>
              <a:t>Questions</a:t>
            </a:r>
          </a:p>
          <a:p>
            <a:pPr lvl="2"/>
            <a:r>
              <a:rPr lang="en-CA" dirty="0"/>
              <a:t>Pg. 262 – 266 #12,14,26,27,31,49,53,63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Unit 3 Energy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Chapter 6</a:t>
            </a:r>
          </a:p>
          <a:p>
            <a:pPr lvl="1"/>
            <a:r>
              <a:rPr lang="en-CA" dirty="0"/>
              <a:t>Multiple Choice</a:t>
            </a:r>
          </a:p>
          <a:p>
            <a:pPr lvl="2"/>
            <a:r>
              <a:rPr lang="en-CA" dirty="0"/>
              <a:t>Pg. 309 #1,2,5-7</a:t>
            </a:r>
          </a:p>
          <a:p>
            <a:pPr lvl="2"/>
            <a:r>
              <a:rPr lang="en-CA" dirty="0"/>
              <a:t>Pg. 310 #1-5,8</a:t>
            </a:r>
          </a:p>
          <a:p>
            <a:pPr lvl="2"/>
            <a:endParaRPr lang="en-CA" dirty="0"/>
          </a:p>
          <a:p>
            <a:pPr lvl="1"/>
            <a:r>
              <a:rPr lang="en-CA" dirty="0"/>
              <a:t>Questions</a:t>
            </a:r>
          </a:p>
          <a:p>
            <a:pPr lvl="2"/>
            <a:r>
              <a:rPr lang="en-CA" dirty="0"/>
              <a:t>Pg. 311 – 315 #33-35,66,67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Unit 3 Energy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</TotalTime>
  <Words>378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Lucida Sans Unicode</vt:lpstr>
      <vt:lpstr>Verdana</vt:lpstr>
      <vt:lpstr>Wingdings 2</vt:lpstr>
      <vt:lpstr>Wingdings 3</vt:lpstr>
      <vt:lpstr>Concourse</vt:lpstr>
      <vt:lpstr>SPH3U Exam Review</vt:lpstr>
      <vt:lpstr>Unit 1 - Kinematics</vt:lpstr>
      <vt:lpstr>Unit 1 - Kinematics</vt:lpstr>
      <vt:lpstr>Unit 1 - Kinematics</vt:lpstr>
      <vt:lpstr>Unit 2 – Forces </vt:lpstr>
      <vt:lpstr>Unit 2 Forces</vt:lpstr>
      <vt:lpstr>Unit 2 Forces </vt:lpstr>
      <vt:lpstr>Unit 3 Energy</vt:lpstr>
      <vt:lpstr>Unit 3 Energy</vt:lpstr>
      <vt:lpstr>Unit 3 Energy</vt:lpstr>
      <vt:lpstr>Unit 4 Electricity</vt:lpstr>
      <vt:lpstr>Unit 4 Electricity</vt:lpstr>
      <vt:lpstr>Unit 5 Waves and Vibrations</vt:lpstr>
      <vt:lpstr>Unit 5 Waves and Vibrations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SPH3U Exam Review</dc:title>
  <dc:creator>Brian</dc:creator>
  <cp:lastModifiedBy>Brian</cp:lastModifiedBy>
  <cp:revision>15</cp:revision>
  <dcterms:created xsi:type="dcterms:W3CDTF">2015-06-15T11:48:48Z</dcterms:created>
  <dcterms:modified xsi:type="dcterms:W3CDTF">2017-01-19T12:56:49Z</dcterms:modified>
</cp:coreProperties>
</file>