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57" r:id="rId4"/>
    <p:sldId id="269" r:id="rId5"/>
    <p:sldId id="273" r:id="rId6"/>
    <p:sldId id="274" r:id="rId7"/>
    <p:sldId id="275" r:id="rId8"/>
    <p:sldId id="276" r:id="rId9"/>
    <p:sldId id="261" r:id="rId10"/>
    <p:sldId id="271" r:id="rId1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8" d="100"/>
          <a:sy n="68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83966-C0C9-4191-8E58-A3AF7C14510C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00174-2EBD-4AFA-B989-BC1F937200F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1D068-2C4C-4976-BC9B-A438BDB2AC31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20D49-AF82-4315-A235-886DD1D25DF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0D49-AF82-4315-A235-886DD1D25DF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A46FFE-C1F1-4393-88E6-20C36072A15B}" type="datetimeFigureOut">
              <a:rPr lang="en-US" smtClean="0"/>
              <a:pPr/>
              <a:t>11/16/2016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AE5CA7-214B-42AE-A81B-94896F52E19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Heat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Warmth and Coldness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p. 273 #1 and 2</a:t>
            </a:r>
          </a:p>
          <a:p>
            <a:r>
              <a:rPr lang="en-CA" dirty="0"/>
              <a:t>Read 6.2 and 6.3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Heat</a:t>
            </a:r>
          </a:p>
          <a:p>
            <a:pPr lvl="1"/>
            <a:r>
              <a:rPr lang="en-CA" dirty="0"/>
              <a:t>a measure of the energy transferred from a warm body to cooler body because of a difference in temperature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>
              <a:buNone/>
            </a:pPr>
            <a:endParaRPr lang="en-CA" dirty="0"/>
          </a:p>
          <a:p>
            <a:r>
              <a:rPr lang="en-CA" dirty="0"/>
              <a:t>Temperature</a:t>
            </a:r>
          </a:p>
          <a:p>
            <a:pPr lvl="1"/>
            <a:r>
              <a:rPr lang="en-CA" dirty="0"/>
              <a:t>a measure of the average kinetic energy of the atoms or molecules of a substance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Kinetic Molecular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Matter – particles are always in motion</a:t>
            </a:r>
          </a:p>
          <a:p>
            <a:endParaRPr lang="en-CA" dirty="0"/>
          </a:p>
          <a:p>
            <a:r>
              <a:rPr lang="en-CA" b="1" dirty="0">
                <a:solidFill>
                  <a:srgbClr val="FF0000"/>
                </a:solidFill>
              </a:rPr>
              <a:t>Thermal Energy </a:t>
            </a:r>
            <a:r>
              <a:rPr lang="en-CA" dirty="0"/>
              <a:t>– the total quantity of kinetic and potential energy possessed by the atoms or molecules of a substance.</a:t>
            </a:r>
          </a:p>
          <a:p>
            <a:endParaRPr lang="en-CA" dirty="0"/>
          </a:p>
          <a:p>
            <a:r>
              <a:rPr lang="en-CA" dirty="0"/>
              <a:t>As molecules vibrate more quickly, the object’s temperature increases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Kelvin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SI unit for temperature</a:t>
            </a:r>
          </a:p>
          <a:p>
            <a:endParaRPr lang="en-CA" dirty="0"/>
          </a:p>
          <a:p>
            <a:r>
              <a:rPr lang="en-CA" dirty="0"/>
              <a:t>based on the total amount of thermal energy that substances possess</a:t>
            </a:r>
          </a:p>
          <a:p>
            <a:endParaRPr lang="en-CA" dirty="0"/>
          </a:p>
          <a:p>
            <a:r>
              <a:rPr lang="en-CA" dirty="0"/>
              <a:t>lowest point = absolute zero (0 K)</a:t>
            </a:r>
          </a:p>
          <a:p>
            <a:endParaRPr lang="en-CA" dirty="0"/>
          </a:p>
          <a:p>
            <a:r>
              <a:rPr lang="en-CA" dirty="0"/>
              <a:t>0 K occurs at -273 </a:t>
            </a:r>
            <a:r>
              <a:rPr lang="en-CA" dirty="0">
                <a:latin typeface="Constantia"/>
              </a:rPr>
              <a:t>⁰</a:t>
            </a:r>
            <a:r>
              <a:rPr lang="en-CA" dirty="0"/>
              <a:t>C</a:t>
            </a:r>
          </a:p>
          <a:p>
            <a:endParaRPr lang="en-CA" dirty="0"/>
          </a:p>
          <a:p>
            <a:r>
              <a:rPr lang="en-CA" sz="2800" dirty="0"/>
              <a:t>TRY: p.273 #1,2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857752" y="4714884"/>
            <a:ext cx="2071702" cy="11079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CA" sz="2400" dirty="0"/>
              <a:t>T</a:t>
            </a:r>
            <a:r>
              <a:rPr lang="en-CA" sz="2400" baseline="-25000" dirty="0"/>
              <a:t>C</a:t>
            </a:r>
            <a:r>
              <a:rPr lang="en-CA" sz="2400" dirty="0"/>
              <a:t>=T</a:t>
            </a:r>
            <a:r>
              <a:rPr lang="en-CA" sz="2400" baseline="-25000" dirty="0"/>
              <a:t>K </a:t>
            </a:r>
            <a:r>
              <a:rPr lang="en-CA" sz="2400" dirty="0"/>
              <a:t>– 273</a:t>
            </a:r>
          </a:p>
          <a:p>
            <a:pPr algn="ctr"/>
            <a:r>
              <a:rPr lang="en-CA" sz="2400" dirty="0"/>
              <a:t>T</a:t>
            </a:r>
            <a:r>
              <a:rPr lang="en-CA" sz="2400" baseline="-25000" dirty="0"/>
              <a:t>K</a:t>
            </a:r>
            <a:r>
              <a:rPr lang="en-CA" sz="2400" dirty="0"/>
              <a:t>=T</a:t>
            </a:r>
            <a:r>
              <a:rPr lang="en-CA" sz="2400" baseline="-25000" dirty="0"/>
              <a:t>C </a:t>
            </a:r>
            <a:r>
              <a:rPr lang="en-CA" sz="2400" dirty="0"/>
              <a:t>+ 273</a:t>
            </a:r>
          </a:p>
          <a:p>
            <a:pPr algn="ctr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 of Heat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Heat transfers (moves) from a warmer body to a cooler body</a:t>
            </a:r>
          </a:p>
          <a:p>
            <a:endParaRPr lang="en-CA" dirty="0"/>
          </a:p>
          <a:p>
            <a:r>
              <a:rPr lang="en-CA" dirty="0"/>
              <a:t>3 ways that this can occur</a:t>
            </a:r>
          </a:p>
          <a:p>
            <a:pPr lvl="1"/>
            <a:r>
              <a:rPr lang="en-CA" dirty="0"/>
              <a:t>Conduction</a:t>
            </a:r>
          </a:p>
          <a:p>
            <a:pPr lvl="1"/>
            <a:r>
              <a:rPr lang="en-CA" dirty="0"/>
              <a:t>Convection</a:t>
            </a:r>
          </a:p>
          <a:p>
            <a:pPr lvl="1"/>
            <a:r>
              <a:rPr lang="en-CA" dirty="0"/>
              <a:t>Radiation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645024"/>
            <a:ext cx="40481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Conduction</a:t>
            </a:r>
          </a:p>
          <a:p>
            <a:pPr lvl="1"/>
            <a:r>
              <a:rPr lang="en-CA" dirty="0"/>
              <a:t>process by which the collision of atoms and electrons transfers heat through a material or between </a:t>
            </a:r>
            <a:r>
              <a:rPr lang="en-CA" b="1" i="1" u="sng" dirty="0"/>
              <a:t>two materials in contact</a:t>
            </a:r>
            <a:endParaRPr lang="en-CA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56992"/>
            <a:ext cx="20097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56992"/>
            <a:ext cx="25812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Convection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Convection</a:t>
            </a:r>
          </a:p>
          <a:p>
            <a:pPr lvl="1"/>
            <a:r>
              <a:rPr lang="en-CA" dirty="0"/>
              <a:t>the process of transferring heat by a circulating path of fluid particles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40767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284984"/>
            <a:ext cx="29908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Radiation</a:t>
            </a:r>
          </a:p>
          <a:p>
            <a:pPr lvl="1"/>
            <a:r>
              <a:rPr lang="en-CA" dirty="0"/>
              <a:t>the process in which energy is transferred by means of electromagnetic waves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924944"/>
            <a:ext cx="25622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process by which energy is transferred by electromagnetic waves</a:t>
            </a:r>
          </a:p>
          <a:p>
            <a:endParaRPr lang="en-CA" dirty="0"/>
          </a:p>
          <a:p>
            <a:r>
              <a:rPr lang="en-CA" dirty="0"/>
              <a:t>anything that is hot or warm is able to radiate heat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238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Constantia</vt:lpstr>
      <vt:lpstr>Wingdings</vt:lpstr>
      <vt:lpstr>Wingdings 2</vt:lpstr>
      <vt:lpstr>Oriel</vt:lpstr>
      <vt:lpstr>Heat</vt:lpstr>
      <vt:lpstr>Definitions</vt:lpstr>
      <vt:lpstr>Kinetic Molecular Theory</vt:lpstr>
      <vt:lpstr>The Kelvin Scale</vt:lpstr>
      <vt:lpstr>Methods of Heat Transfer</vt:lpstr>
      <vt:lpstr>Conduction</vt:lpstr>
      <vt:lpstr>Convection </vt:lpstr>
      <vt:lpstr>Radiation</vt:lpstr>
      <vt:lpstr>Radiation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</dc:title>
  <dc:creator>Brian</dc:creator>
  <cp:lastModifiedBy>Brian</cp:lastModifiedBy>
  <cp:revision>20</cp:revision>
  <dcterms:created xsi:type="dcterms:W3CDTF">2011-11-12T21:27:20Z</dcterms:created>
  <dcterms:modified xsi:type="dcterms:W3CDTF">2016-11-16T13:36:25Z</dcterms:modified>
</cp:coreProperties>
</file>